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6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8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15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5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3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7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7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1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3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1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5E569-560E-4C42-8337-F6D5A1DE1A74}" type="datetimeFigureOut">
              <a:rPr lang="en-US" smtClean="0"/>
              <a:t>3/30/16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C43CE-FB68-7842-B91C-95EE397A1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1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701" y="0"/>
            <a:ext cx="6833724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29867"/>
            <a:ext cx="6400800" cy="7281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If you were a polar bear</a:t>
            </a:r>
            <a:r>
              <a:rPr lang="is-I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-141112"/>
            <a:ext cx="6545825" cy="1125209"/>
          </a:xfrm>
        </p:spPr>
        <p:txBody>
          <a:bodyPr/>
          <a:lstStyle/>
          <a:p>
            <a:r>
              <a:rPr lang="en-US" dirty="0" smtClean="0"/>
              <a:t>The Polar Bear Dilemma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8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s-IS" dirty="0" smtClean="0"/>
              <a:t>…w</a:t>
            </a:r>
            <a:r>
              <a:rPr lang="en-US" dirty="0" err="1" smtClean="0"/>
              <a:t>ould</a:t>
            </a:r>
            <a:r>
              <a:rPr lang="en-US" dirty="0" smtClean="0"/>
              <a:t> you rather live in a zoo or in the wild?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56110"/>
            <a:ext cx="9143999" cy="10018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What would be the advantages/disadvantages of each life?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868" y="2709333"/>
            <a:ext cx="5263131" cy="2960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5222"/>
            <a:ext cx="3937000" cy="372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31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35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Polar Bear Dilemma</vt:lpstr>
      <vt:lpstr>…would you rather live in a zoo or in the wild?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Polar Bear Dilemma</dc:title>
  <dc:creator>Dom Lambek</dc:creator>
  <cp:lastModifiedBy>Dom Lambek</cp:lastModifiedBy>
  <cp:revision>1</cp:revision>
  <dcterms:created xsi:type="dcterms:W3CDTF">2016-03-31T00:59:04Z</dcterms:created>
  <dcterms:modified xsi:type="dcterms:W3CDTF">2016-03-31T01:08:46Z</dcterms:modified>
</cp:coreProperties>
</file>